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 snapToObjects="1">
      <p:cViewPr varScale="1">
        <p:scale>
          <a:sx n="77" d="100"/>
          <a:sy n="77" d="100"/>
        </p:scale>
        <p:origin x="-1704" y="-9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printerSettings" Target="printerSettings/printerSettings1.bin"/><Relationship Id="rId4" Type="http://schemas.openxmlformats.org/officeDocument/2006/relationships/presProps" Target="presProps.xml"/><Relationship Id="rId5" Type="http://schemas.openxmlformats.org/officeDocument/2006/relationships/viewProps" Target="viewProps.xml"/><Relationship Id="rId6" Type="http://schemas.openxmlformats.org/officeDocument/2006/relationships/theme" Target="theme/theme1.xml"/><Relationship Id="rId7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FD524-55AB-5F49-967B-F5360CEAA483}" type="datetimeFigureOut">
              <a:rPr lang="en-US" smtClean="0"/>
              <a:t>4/15/14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EE25F-C3B6-E141-BDE9-DC62BBC145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7922528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FD524-55AB-5F49-967B-F5360CEAA483}" type="datetimeFigureOut">
              <a:rPr lang="en-US" smtClean="0"/>
              <a:t>4/15/14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EE25F-C3B6-E141-BDE9-DC62BBC145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712081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FD524-55AB-5F49-967B-F5360CEAA483}" type="datetimeFigureOut">
              <a:rPr lang="en-US" smtClean="0"/>
              <a:t>4/15/14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EE25F-C3B6-E141-BDE9-DC62BBC145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017402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FD524-55AB-5F49-967B-F5360CEAA483}" type="datetimeFigureOut">
              <a:rPr lang="en-US" smtClean="0"/>
              <a:t>4/15/14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EE25F-C3B6-E141-BDE9-DC62BBC145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1622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FD524-55AB-5F49-967B-F5360CEAA483}" type="datetimeFigureOut">
              <a:rPr lang="en-US" smtClean="0"/>
              <a:t>4/15/14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EE25F-C3B6-E141-BDE9-DC62BBC145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96133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FD524-55AB-5F49-967B-F5360CEAA483}" type="datetimeFigureOut">
              <a:rPr lang="en-US" smtClean="0"/>
              <a:t>4/15/14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EE25F-C3B6-E141-BDE9-DC62BBC145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183331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FD524-55AB-5F49-967B-F5360CEAA483}" type="datetimeFigureOut">
              <a:rPr lang="en-US" smtClean="0"/>
              <a:t>4/15/14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EE25F-C3B6-E141-BDE9-DC62BBC145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829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FD524-55AB-5F49-967B-F5360CEAA483}" type="datetimeFigureOut">
              <a:rPr lang="en-US" smtClean="0"/>
              <a:t>4/15/14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EE25F-C3B6-E141-BDE9-DC62BBC145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781968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FD524-55AB-5F49-967B-F5360CEAA483}" type="datetimeFigureOut">
              <a:rPr lang="en-US" smtClean="0"/>
              <a:t>4/15/14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EE25F-C3B6-E141-BDE9-DC62BBC145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769819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FD524-55AB-5F49-967B-F5360CEAA483}" type="datetimeFigureOut">
              <a:rPr lang="en-US" smtClean="0"/>
              <a:t>4/15/14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EE25F-C3B6-E141-BDE9-DC62BBC145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1256964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DEFD524-55AB-5F49-967B-F5360CEAA483}" type="datetimeFigureOut">
              <a:rPr lang="en-US" smtClean="0"/>
              <a:t>4/15/14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21EE25F-C3B6-E141-BDE9-DC62BBC145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884843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DEFD524-55AB-5F49-967B-F5360CEAA483}" type="datetimeFigureOut">
              <a:rPr lang="en-US" smtClean="0"/>
              <a:t>4/15/14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1EE25F-C3B6-E141-BDE9-DC62BBC14516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222427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rapezoid 9"/>
          <p:cNvSpPr/>
          <p:nvPr/>
        </p:nvSpPr>
        <p:spPr>
          <a:xfrm rot="10800000">
            <a:off x="1714498" y="2906183"/>
            <a:ext cx="6108701" cy="692150"/>
          </a:xfrm>
          <a:prstGeom prst="trapezoid">
            <a:avLst>
              <a:gd name="adj" fmla="val 286164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RWI_clim_full_final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104"/>
          <a:stretch/>
        </p:blipFill>
        <p:spPr>
          <a:xfrm>
            <a:off x="869823" y="3225800"/>
            <a:ext cx="7394946" cy="3632200"/>
          </a:xfrm>
          <a:prstGeom prst="rect">
            <a:avLst/>
          </a:prstGeom>
        </p:spPr>
      </p:pic>
      <p:pic>
        <p:nvPicPr>
          <p:cNvPr id="12" name="Picture 11" descr="RWI_clim_full_final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45" b="52403"/>
          <a:stretch/>
        </p:blipFill>
        <p:spPr>
          <a:xfrm>
            <a:off x="1054099" y="67579"/>
            <a:ext cx="7048501" cy="318362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3784600" y="495300"/>
            <a:ext cx="249767" cy="190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820833" y="495300"/>
            <a:ext cx="249767" cy="190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786467" y="495300"/>
            <a:ext cx="249767" cy="190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1587500" y="3623295"/>
            <a:ext cx="448733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a)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729125" y="3623295"/>
            <a:ext cx="559379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b)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867401" y="3623295"/>
            <a:ext cx="3810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c)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7260797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6</Words>
  <Application>Microsoft Macintosh PowerPoint</Application>
  <PresentationFormat>On-screen Show (4:3)</PresentationFormat>
  <Paragraphs>3</Paragraphs>
  <Slides>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2" baseType="lpstr">
      <vt:lpstr>Office Theme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Leander Love-Anderegg</dc:creator>
  <cp:lastModifiedBy>Leander Love-Anderegg</cp:lastModifiedBy>
  <cp:revision>3</cp:revision>
  <dcterms:created xsi:type="dcterms:W3CDTF">2014-03-16T23:42:06Z</dcterms:created>
  <dcterms:modified xsi:type="dcterms:W3CDTF">2014-04-15T16:57:43Z</dcterms:modified>
</cp:coreProperties>
</file>

<file path=docProps/thumbnail.jpeg>
</file>